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sldIdLst>
    <p:sldId id="256" r:id="rId2"/>
  </p:sldIdLst>
  <p:sldSz cx="10691813" cy="7559675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65"/>
    <p:restoredTop sz="94694"/>
  </p:normalViewPr>
  <p:slideViewPr>
    <p:cSldViewPr snapToGrid="0">
      <p:cViewPr>
        <p:scale>
          <a:sx n="333" d="100"/>
          <a:sy n="333" d="100"/>
        </p:scale>
        <p:origin x="-7960" y="-4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611AF-1E9A-F04B-9E57-48917857884F}" type="datetimeFigureOut">
              <a:rPr kumimoji="1" lang="ja-JP" altLang="en-US" smtClean="0"/>
              <a:t>2025/10/9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35288" y="857250"/>
            <a:ext cx="32734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B8800-AD7E-FA4C-B018-0119F35D35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8241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935288" y="857250"/>
            <a:ext cx="3273425" cy="2314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B8800-AD7E-FA4C-B018-0119F35D35D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2699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CAED8-A6EC-7640-926A-22E9168DBD52}" type="datetimeFigureOut">
              <a:rPr kumimoji="1" lang="ja-JP" altLang="en-US" smtClean="0"/>
              <a:t>2025/10/9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30D2-71A1-0942-8F62-03C474CAB6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6076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CAED8-A6EC-7640-926A-22E9168DBD52}" type="datetimeFigureOut">
              <a:rPr kumimoji="1" lang="ja-JP" altLang="en-US" smtClean="0"/>
              <a:t>2025/10/9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30D2-71A1-0942-8F62-03C474CAB6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8071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CAED8-A6EC-7640-926A-22E9168DBD52}" type="datetimeFigureOut">
              <a:rPr kumimoji="1" lang="ja-JP" altLang="en-US" smtClean="0"/>
              <a:t>2025/10/9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30D2-71A1-0942-8F62-03C474CAB6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522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CAED8-A6EC-7640-926A-22E9168DBD52}" type="datetimeFigureOut">
              <a:rPr kumimoji="1" lang="ja-JP" altLang="en-US" smtClean="0"/>
              <a:t>2025/10/9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30D2-71A1-0942-8F62-03C474CAB6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922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CAED8-A6EC-7640-926A-22E9168DBD52}" type="datetimeFigureOut">
              <a:rPr kumimoji="1" lang="ja-JP" altLang="en-US" smtClean="0"/>
              <a:t>2025/10/9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30D2-71A1-0942-8F62-03C474CAB6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385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CAED8-A6EC-7640-926A-22E9168DBD52}" type="datetimeFigureOut">
              <a:rPr kumimoji="1" lang="ja-JP" altLang="en-US" smtClean="0"/>
              <a:t>2025/10/9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30D2-71A1-0942-8F62-03C474CAB6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8904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CAED8-A6EC-7640-926A-22E9168DBD52}" type="datetimeFigureOut">
              <a:rPr kumimoji="1" lang="ja-JP" altLang="en-US" smtClean="0"/>
              <a:t>2025/10/9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30D2-71A1-0942-8F62-03C474CAB6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3104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CAED8-A6EC-7640-926A-22E9168DBD52}" type="datetimeFigureOut">
              <a:rPr kumimoji="1" lang="ja-JP" altLang="en-US" smtClean="0"/>
              <a:t>2025/10/9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30D2-71A1-0942-8F62-03C474CAB6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1629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CAED8-A6EC-7640-926A-22E9168DBD52}" type="datetimeFigureOut">
              <a:rPr kumimoji="1" lang="ja-JP" altLang="en-US" smtClean="0"/>
              <a:t>2025/10/9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30D2-71A1-0942-8F62-03C474CAB6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0445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CAED8-A6EC-7640-926A-22E9168DBD52}" type="datetimeFigureOut">
              <a:rPr kumimoji="1" lang="ja-JP" altLang="en-US" smtClean="0"/>
              <a:t>2025/10/9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30D2-71A1-0942-8F62-03C474CAB6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2399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CAED8-A6EC-7640-926A-22E9168DBD52}" type="datetimeFigureOut">
              <a:rPr kumimoji="1" lang="ja-JP" altLang="en-US" smtClean="0"/>
              <a:t>2025/10/9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30D2-71A1-0942-8F62-03C474CAB6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6643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CAED8-A6EC-7640-926A-22E9168DBD52}" type="datetimeFigureOut">
              <a:rPr kumimoji="1" lang="ja-JP" altLang="en-US" smtClean="0"/>
              <a:t>2025/10/9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730D2-71A1-0942-8F62-03C474CAB68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8" name="図 7" descr="ダイアグラム, 概略図&#10;&#10;AI 生成コンテンツは誤りを含む可能性があります。">
            <a:extLst>
              <a:ext uri="{FF2B5EF4-FFF2-40B4-BE49-F238E27FC236}">
                <a16:creationId xmlns:a16="http://schemas.microsoft.com/office/drawing/2014/main" id="{2C251B98-201B-4120-912B-643BB528259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0690445" cy="756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09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AB4DB83-B377-3B30-4C13-0C2EE5877A24}"/>
              </a:ext>
            </a:extLst>
          </p:cNvPr>
          <p:cNvSpPr txBox="1"/>
          <p:nvPr/>
        </p:nvSpPr>
        <p:spPr>
          <a:xfrm>
            <a:off x="2118633" y="901439"/>
            <a:ext cx="4474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花丸を集めて、スタンプカードを</a:t>
            </a:r>
          </a:p>
          <a:p>
            <a:r>
              <a:rPr kumimoji="1" lang="ja-JP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いっぱいにしよう！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1C35C92-86B9-0885-8004-8E1C2E5E39C7}"/>
              </a:ext>
            </a:extLst>
          </p:cNvPr>
          <p:cNvSpPr txBox="1"/>
          <p:nvPr/>
        </p:nvSpPr>
        <p:spPr>
          <a:xfrm>
            <a:off x="2178958" y="795564"/>
            <a:ext cx="18612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はな</a:t>
            </a:r>
            <a:r>
              <a:rPr kumimoji="1" lang="en-US" altLang="ja-JP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 </a:t>
            </a:r>
            <a:r>
              <a:rPr kumimoji="1" lang="ja-JP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まる　　　　</a:t>
            </a:r>
            <a:r>
              <a:rPr kumimoji="1" lang="en-US" altLang="ja-JP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kumimoji="1" lang="ja-JP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あつ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03BBC17-BBD9-FC9F-0FE9-52D90A3CAD66}"/>
              </a:ext>
            </a:extLst>
          </p:cNvPr>
          <p:cNvSpPr txBox="1"/>
          <p:nvPr/>
        </p:nvSpPr>
        <p:spPr>
          <a:xfrm>
            <a:off x="6225538" y="3306610"/>
            <a:ext cx="65350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0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そと　</a:t>
            </a:r>
            <a:r>
              <a:rPr kumimoji="1" lang="en-US" altLang="ja-JP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kumimoji="1" lang="ja-JP" altLang="en-US" sz="50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あそ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E790A4A-6DF5-9807-BDA5-7C6E744A4746}"/>
              </a:ext>
            </a:extLst>
          </p:cNvPr>
          <p:cNvSpPr txBox="1"/>
          <p:nvPr/>
        </p:nvSpPr>
        <p:spPr>
          <a:xfrm>
            <a:off x="5773774" y="3375945"/>
            <a:ext cx="1617626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例</a:t>
            </a:r>
            <a:r>
              <a:rPr kumimoji="1" lang="en-US" altLang="ja-JP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:) </a:t>
            </a:r>
            <a:r>
              <a:rPr kumimoji="1" lang="ja-JP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外遊びができる</a:t>
            </a:r>
          </a:p>
        </p:txBody>
      </p:sp>
    </p:spTree>
    <p:extLst>
      <p:ext uri="{BB962C8B-B14F-4D97-AF65-F5344CB8AC3E}">
        <p14:creationId xmlns:p14="http://schemas.microsoft.com/office/powerpoint/2010/main" val="3721646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</TotalTime>
  <Words>23</Words>
  <Application>Microsoft Macintosh PowerPoint</Application>
  <PresentationFormat>ユーザー設定</PresentationFormat>
  <Paragraphs>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大阪デザイン振興プラザ 事務局</dc:creator>
  <cp:lastModifiedBy>めぐみ 黒岡</cp:lastModifiedBy>
  <cp:revision>5</cp:revision>
  <dcterms:created xsi:type="dcterms:W3CDTF">2025-09-22T07:59:20Z</dcterms:created>
  <dcterms:modified xsi:type="dcterms:W3CDTF">2025-10-09T01:06:13Z</dcterms:modified>
</cp:coreProperties>
</file>